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0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83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B095D26-2BF5-486A-AE2A-FAD49588424D}" type="doc">
      <dgm:prSet loTypeId="urn:microsoft.com/office/officeart/2005/8/layout/hierarchy4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CF90244E-B088-49C0-B7E0-4FCF53C050A9}">
      <dgm:prSet phldrT="[Text]" phldr="0" custT="1"/>
      <dgm:spPr>
        <a:solidFill>
          <a:schemeClr val="accent1">
            <a:lumMod val="50000"/>
          </a:schemeClr>
        </a:solidFill>
      </dgm:spPr>
      <dgm:t>
        <a:bodyPr/>
        <a:lstStyle/>
        <a:p>
          <a:pPr algn="ctr"/>
          <a:r>
            <a:rPr lang="en-US" sz="3200" dirty="0">
              <a:latin typeface="Aptos Narrow" panose="020B0004020202020204" pitchFamily="34" charset="0"/>
            </a:rPr>
            <a:t>Software</a:t>
          </a:r>
          <a:endParaRPr lang="en-IN" sz="5400" dirty="0">
            <a:latin typeface="Aptos Narrow" panose="020B0004020202020204" pitchFamily="34" charset="0"/>
          </a:endParaRPr>
        </a:p>
      </dgm:t>
    </dgm:pt>
    <dgm:pt modelId="{FFD22E1F-4BAC-4CEB-880C-706DCB0F137C}" type="parTrans" cxnId="{A2C0DF1B-13F7-4054-BFD6-CECD4AF84C90}">
      <dgm:prSet/>
      <dgm:spPr/>
      <dgm:t>
        <a:bodyPr/>
        <a:lstStyle/>
        <a:p>
          <a:pPr algn="ctr"/>
          <a:endParaRPr lang="en-IN"/>
        </a:p>
      </dgm:t>
    </dgm:pt>
    <dgm:pt modelId="{2E1B8340-D316-4E26-A21A-FB09E4D3A822}" type="sibTrans" cxnId="{A2C0DF1B-13F7-4054-BFD6-CECD4AF84C90}">
      <dgm:prSet/>
      <dgm:spPr/>
      <dgm:t>
        <a:bodyPr/>
        <a:lstStyle/>
        <a:p>
          <a:pPr algn="ctr"/>
          <a:endParaRPr lang="en-IN"/>
        </a:p>
      </dgm:t>
    </dgm:pt>
    <dgm:pt modelId="{11640E46-BE57-4D13-B2A4-7B007D0F760E}">
      <dgm:prSet phldrT="[Text]" phldr="0" custT="1"/>
      <dgm:spPr>
        <a:solidFill>
          <a:schemeClr val="accent1">
            <a:lumMod val="50000"/>
          </a:schemeClr>
        </a:solidFill>
      </dgm:spPr>
      <dgm:t>
        <a:bodyPr/>
        <a:lstStyle/>
        <a:p>
          <a:pPr algn="ctr"/>
          <a:r>
            <a:rPr lang="en-US" sz="2400" dirty="0">
              <a:latin typeface="Aptos Narrow" panose="020B0004020202020204" pitchFamily="34" charset="0"/>
            </a:rPr>
            <a:t>System Software</a:t>
          </a:r>
          <a:endParaRPr lang="en-IN" sz="2400" dirty="0">
            <a:latin typeface="Aptos Narrow" panose="020B0004020202020204" pitchFamily="34" charset="0"/>
          </a:endParaRPr>
        </a:p>
      </dgm:t>
    </dgm:pt>
    <dgm:pt modelId="{6F0AF161-8F0A-4AE9-8B37-D832588A77C5}" type="parTrans" cxnId="{AB8C24C4-D45F-4019-AE08-D83AC67906EE}">
      <dgm:prSet/>
      <dgm:spPr/>
      <dgm:t>
        <a:bodyPr/>
        <a:lstStyle/>
        <a:p>
          <a:pPr algn="ctr"/>
          <a:endParaRPr lang="en-IN"/>
        </a:p>
      </dgm:t>
    </dgm:pt>
    <dgm:pt modelId="{143421E2-64F8-41B5-A83F-BA1FCDBD154F}" type="sibTrans" cxnId="{AB8C24C4-D45F-4019-AE08-D83AC67906EE}">
      <dgm:prSet/>
      <dgm:spPr/>
      <dgm:t>
        <a:bodyPr/>
        <a:lstStyle/>
        <a:p>
          <a:pPr algn="ctr"/>
          <a:endParaRPr lang="en-IN"/>
        </a:p>
      </dgm:t>
    </dgm:pt>
    <dgm:pt modelId="{AF2DE605-B780-4203-B3CB-29812902562D}">
      <dgm:prSet phldrT="[Text]" phldr="0" custT="1"/>
      <dgm:spPr>
        <a:solidFill>
          <a:schemeClr val="accent1">
            <a:lumMod val="50000"/>
          </a:schemeClr>
        </a:solidFill>
      </dgm:spPr>
      <dgm:t>
        <a:bodyPr/>
        <a:lstStyle/>
        <a:p>
          <a:pPr algn="ctr"/>
          <a:r>
            <a:rPr lang="en-US" sz="2400" dirty="0">
              <a:latin typeface="Aptos Narrow" panose="020B0004020202020204" pitchFamily="34" charset="0"/>
            </a:rPr>
            <a:t>Application Software</a:t>
          </a:r>
          <a:endParaRPr lang="en-IN" sz="2400" dirty="0">
            <a:latin typeface="Aptos Narrow" panose="020B0004020202020204" pitchFamily="34" charset="0"/>
          </a:endParaRPr>
        </a:p>
      </dgm:t>
    </dgm:pt>
    <dgm:pt modelId="{E42F7AB3-22A1-4F9B-AD17-065A3D7A328B}" type="parTrans" cxnId="{A9A37FBE-B085-4EC7-A7B5-FB96AD3776D4}">
      <dgm:prSet/>
      <dgm:spPr/>
      <dgm:t>
        <a:bodyPr/>
        <a:lstStyle/>
        <a:p>
          <a:pPr algn="ctr"/>
          <a:endParaRPr lang="en-IN"/>
        </a:p>
      </dgm:t>
    </dgm:pt>
    <dgm:pt modelId="{6C891CD7-5A0C-45E0-8194-281D21900C7B}" type="sibTrans" cxnId="{A9A37FBE-B085-4EC7-A7B5-FB96AD3776D4}">
      <dgm:prSet/>
      <dgm:spPr/>
      <dgm:t>
        <a:bodyPr/>
        <a:lstStyle/>
        <a:p>
          <a:pPr algn="ctr"/>
          <a:endParaRPr lang="en-IN"/>
        </a:p>
      </dgm:t>
    </dgm:pt>
    <dgm:pt modelId="{45CFE009-E0F2-4E9F-9427-379314AA21A9}" type="pres">
      <dgm:prSet presAssocID="{5B095D26-2BF5-486A-AE2A-FAD49588424D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71D43C00-1308-481B-A36A-48067A1B9435}" type="pres">
      <dgm:prSet presAssocID="{CF90244E-B088-49C0-B7E0-4FCF53C050A9}" presName="vertOne" presStyleCnt="0"/>
      <dgm:spPr/>
    </dgm:pt>
    <dgm:pt modelId="{A20DBA01-2F06-4DD8-8B89-016982DDAE28}" type="pres">
      <dgm:prSet presAssocID="{CF90244E-B088-49C0-B7E0-4FCF53C050A9}" presName="txOne" presStyleLbl="node0" presStyleIdx="0" presStyleCnt="1" custLinFactNeighborX="-148">
        <dgm:presLayoutVars>
          <dgm:chPref val="3"/>
        </dgm:presLayoutVars>
      </dgm:prSet>
      <dgm:spPr/>
    </dgm:pt>
    <dgm:pt modelId="{89D874F4-2711-4A7A-8468-1E424E703423}" type="pres">
      <dgm:prSet presAssocID="{CF90244E-B088-49C0-B7E0-4FCF53C050A9}" presName="parTransOne" presStyleCnt="0"/>
      <dgm:spPr/>
    </dgm:pt>
    <dgm:pt modelId="{2AD51068-7DFD-4233-87A2-2290030976D6}" type="pres">
      <dgm:prSet presAssocID="{CF90244E-B088-49C0-B7E0-4FCF53C050A9}" presName="horzOne" presStyleCnt="0"/>
      <dgm:spPr/>
    </dgm:pt>
    <dgm:pt modelId="{6BAE3FB7-A5AC-4078-98A7-C376503AC632}" type="pres">
      <dgm:prSet presAssocID="{11640E46-BE57-4D13-B2A4-7B007D0F760E}" presName="vertTwo" presStyleCnt="0"/>
      <dgm:spPr/>
    </dgm:pt>
    <dgm:pt modelId="{559E5AFF-491C-4128-8DEE-3C0CD1C941F6}" type="pres">
      <dgm:prSet presAssocID="{11640E46-BE57-4D13-B2A4-7B007D0F760E}" presName="txTwo" presStyleLbl="node2" presStyleIdx="0" presStyleCnt="2">
        <dgm:presLayoutVars>
          <dgm:chPref val="3"/>
        </dgm:presLayoutVars>
      </dgm:prSet>
      <dgm:spPr/>
    </dgm:pt>
    <dgm:pt modelId="{7932F3B7-8940-4DB5-A894-B37AB13485E9}" type="pres">
      <dgm:prSet presAssocID="{11640E46-BE57-4D13-B2A4-7B007D0F760E}" presName="horzTwo" presStyleCnt="0"/>
      <dgm:spPr/>
    </dgm:pt>
    <dgm:pt modelId="{EA00B0D8-A696-4223-8C2E-2316579E9013}" type="pres">
      <dgm:prSet presAssocID="{143421E2-64F8-41B5-A83F-BA1FCDBD154F}" presName="sibSpaceTwo" presStyleCnt="0"/>
      <dgm:spPr/>
    </dgm:pt>
    <dgm:pt modelId="{336B9D7E-F7A2-4887-A258-9766CCE76F7C}" type="pres">
      <dgm:prSet presAssocID="{AF2DE605-B780-4203-B3CB-29812902562D}" presName="vertTwo" presStyleCnt="0"/>
      <dgm:spPr/>
    </dgm:pt>
    <dgm:pt modelId="{AB334212-7593-4A03-A88A-0202EC0CFED0}" type="pres">
      <dgm:prSet presAssocID="{AF2DE605-B780-4203-B3CB-29812902562D}" presName="txTwo" presStyleLbl="node2" presStyleIdx="1" presStyleCnt="2">
        <dgm:presLayoutVars>
          <dgm:chPref val="3"/>
        </dgm:presLayoutVars>
      </dgm:prSet>
      <dgm:spPr/>
    </dgm:pt>
    <dgm:pt modelId="{5D2BF9D8-92F7-4A61-809D-3B0CFBACC499}" type="pres">
      <dgm:prSet presAssocID="{AF2DE605-B780-4203-B3CB-29812902562D}" presName="horzTwo" presStyleCnt="0"/>
      <dgm:spPr/>
    </dgm:pt>
  </dgm:ptLst>
  <dgm:cxnLst>
    <dgm:cxn modelId="{A2C0DF1B-13F7-4054-BFD6-CECD4AF84C90}" srcId="{5B095D26-2BF5-486A-AE2A-FAD49588424D}" destId="{CF90244E-B088-49C0-B7E0-4FCF53C050A9}" srcOrd="0" destOrd="0" parTransId="{FFD22E1F-4BAC-4CEB-880C-706DCB0F137C}" sibTransId="{2E1B8340-D316-4E26-A21A-FB09E4D3A822}"/>
    <dgm:cxn modelId="{428CE683-9888-4DAC-8372-0509A82828D3}" type="presOf" srcId="{CF90244E-B088-49C0-B7E0-4FCF53C050A9}" destId="{A20DBA01-2F06-4DD8-8B89-016982DDAE28}" srcOrd="0" destOrd="0" presId="urn:microsoft.com/office/officeart/2005/8/layout/hierarchy4"/>
    <dgm:cxn modelId="{6B286697-8A54-41EA-944E-5882CC10E325}" type="presOf" srcId="{5B095D26-2BF5-486A-AE2A-FAD49588424D}" destId="{45CFE009-E0F2-4E9F-9427-379314AA21A9}" srcOrd="0" destOrd="0" presId="urn:microsoft.com/office/officeart/2005/8/layout/hierarchy4"/>
    <dgm:cxn modelId="{066D11AC-3B52-45D8-8EC5-0C67C0FB08A3}" type="presOf" srcId="{11640E46-BE57-4D13-B2A4-7B007D0F760E}" destId="{559E5AFF-491C-4128-8DEE-3C0CD1C941F6}" srcOrd="0" destOrd="0" presId="urn:microsoft.com/office/officeart/2005/8/layout/hierarchy4"/>
    <dgm:cxn modelId="{C40478B8-208F-4ADA-A5FE-88CAFBF53BED}" type="presOf" srcId="{AF2DE605-B780-4203-B3CB-29812902562D}" destId="{AB334212-7593-4A03-A88A-0202EC0CFED0}" srcOrd="0" destOrd="0" presId="urn:microsoft.com/office/officeart/2005/8/layout/hierarchy4"/>
    <dgm:cxn modelId="{A9A37FBE-B085-4EC7-A7B5-FB96AD3776D4}" srcId="{CF90244E-B088-49C0-B7E0-4FCF53C050A9}" destId="{AF2DE605-B780-4203-B3CB-29812902562D}" srcOrd="1" destOrd="0" parTransId="{E42F7AB3-22A1-4F9B-AD17-065A3D7A328B}" sibTransId="{6C891CD7-5A0C-45E0-8194-281D21900C7B}"/>
    <dgm:cxn modelId="{AB8C24C4-D45F-4019-AE08-D83AC67906EE}" srcId="{CF90244E-B088-49C0-B7E0-4FCF53C050A9}" destId="{11640E46-BE57-4D13-B2A4-7B007D0F760E}" srcOrd="0" destOrd="0" parTransId="{6F0AF161-8F0A-4AE9-8B37-D832588A77C5}" sibTransId="{143421E2-64F8-41B5-A83F-BA1FCDBD154F}"/>
    <dgm:cxn modelId="{C550878B-D806-4639-8534-5F1C9FFE452A}" type="presParOf" srcId="{45CFE009-E0F2-4E9F-9427-379314AA21A9}" destId="{71D43C00-1308-481B-A36A-48067A1B9435}" srcOrd="0" destOrd="0" presId="urn:microsoft.com/office/officeart/2005/8/layout/hierarchy4"/>
    <dgm:cxn modelId="{55DC5A8D-497A-42C7-AE1C-CFFC87533E70}" type="presParOf" srcId="{71D43C00-1308-481B-A36A-48067A1B9435}" destId="{A20DBA01-2F06-4DD8-8B89-016982DDAE28}" srcOrd="0" destOrd="0" presId="urn:microsoft.com/office/officeart/2005/8/layout/hierarchy4"/>
    <dgm:cxn modelId="{D5FC353D-7C43-4065-9380-7DFD0DE5535E}" type="presParOf" srcId="{71D43C00-1308-481B-A36A-48067A1B9435}" destId="{89D874F4-2711-4A7A-8468-1E424E703423}" srcOrd="1" destOrd="0" presId="urn:microsoft.com/office/officeart/2005/8/layout/hierarchy4"/>
    <dgm:cxn modelId="{604B3C41-F5F9-477B-8765-23E6C2AEFF59}" type="presParOf" srcId="{71D43C00-1308-481B-A36A-48067A1B9435}" destId="{2AD51068-7DFD-4233-87A2-2290030976D6}" srcOrd="2" destOrd="0" presId="urn:microsoft.com/office/officeart/2005/8/layout/hierarchy4"/>
    <dgm:cxn modelId="{40E742F8-06B9-422D-A9E4-4CCD9C513310}" type="presParOf" srcId="{2AD51068-7DFD-4233-87A2-2290030976D6}" destId="{6BAE3FB7-A5AC-4078-98A7-C376503AC632}" srcOrd="0" destOrd="0" presId="urn:microsoft.com/office/officeart/2005/8/layout/hierarchy4"/>
    <dgm:cxn modelId="{7DFEF272-89C9-439E-92B3-A489943E91E6}" type="presParOf" srcId="{6BAE3FB7-A5AC-4078-98A7-C376503AC632}" destId="{559E5AFF-491C-4128-8DEE-3C0CD1C941F6}" srcOrd="0" destOrd="0" presId="urn:microsoft.com/office/officeart/2005/8/layout/hierarchy4"/>
    <dgm:cxn modelId="{099D9DD0-0AEF-4DE1-961F-9D3C7B5EBE07}" type="presParOf" srcId="{6BAE3FB7-A5AC-4078-98A7-C376503AC632}" destId="{7932F3B7-8940-4DB5-A894-B37AB13485E9}" srcOrd="1" destOrd="0" presId="urn:microsoft.com/office/officeart/2005/8/layout/hierarchy4"/>
    <dgm:cxn modelId="{F20C8334-DEAB-46D0-B1E2-6DAAD9F899E9}" type="presParOf" srcId="{2AD51068-7DFD-4233-87A2-2290030976D6}" destId="{EA00B0D8-A696-4223-8C2E-2316579E9013}" srcOrd="1" destOrd="0" presId="urn:microsoft.com/office/officeart/2005/8/layout/hierarchy4"/>
    <dgm:cxn modelId="{EDEE2A94-8AB7-4507-8CA1-4706D6476B43}" type="presParOf" srcId="{2AD51068-7DFD-4233-87A2-2290030976D6}" destId="{336B9D7E-F7A2-4887-A258-9766CCE76F7C}" srcOrd="2" destOrd="0" presId="urn:microsoft.com/office/officeart/2005/8/layout/hierarchy4"/>
    <dgm:cxn modelId="{FD1F818E-3F42-4D8D-9934-DA48AD3ECEC6}" type="presParOf" srcId="{336B9D7E-F7A2-4887-A258-9766CCE76F7C}" destId="{AB334212-7593-4A03-A88A-0202EC0CFED0}" srcOrd="0" destOrd="0" presId="urn:microsoft.com/office/officeart/2005/8/layout/hierarchy4"/>
    <dgm:cxn modelId="{D41D8B2F-4E32-4752-BFD2-E41FAEAC8391}" type="presParOf" srcId="{336B9D7E-F7A2-4887-A258-9766CCE76F7C}" destId="{5D2BF9D8-92F7-4A61-809D-3B0CFBACC499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0DBA01-2F06-4DD8-8B89-016982DDAE28}">
      <dsp:nvSpPr>
        <dsp:cNvPr id="0" name=""/>
        <dsp:cNvSpPr/>
      </dsp:nvSpPr>
      <dsp:spPr>
        <a:xfrm>
          <a:off x="0" y="284"/>
          <a:ext cx="8199158" cy="854318"/>
        </a:xfrm>
        <a:prstGeom prst="roundRect">
          <a:avLst>
            <a:gd name="adj" fmla="val 10000"/>
          </a:avLst>
        </a:prstGeom>
        <a:solidFill>
          <a:schemeClr val="accent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>
              <a:latin typeface="Aptos Narrow" panose="020B0004020202020204" pitchFamily="34" charset="0"/>
            </a:rPr>
            <a:t>Software</a:t>
          </a:r>
          <a:endParaRPr lang="en-IN" sz="5400" kern="1200" dirty="0">
            <a:latin typeface="Aptos Narrow" panose="020B0004020202020204" pitchFamily="34" charset="0"/>
          </a:endParaRPr>
        </a:p>
      </dsp:txBody>
      <dsp:txXfrm>
        <a:off x="25022" y="25306"/>
        <a:ext cx="8149114" cy="804274"/>
      </dsp:txXfrm>
    </dsp:sp>
    <dsp:sp modelId="{559E5AFF-491C-4128-8DEE-3C0CD1C941F6}">
      <dsp:nvSpPr>
        <dsp:cNvPr id="0" name=""/>
        <dsp:cNvSpPr/>
      </dsp:nvSpPr>
      <dsp:spPr>
        <a:xfrm>
          <a:off x="3028" y="1059668"/>
          <a:ext cx="3934336" cy="854318"/>
        </a:xfrm>
        <a:prstGeom prst="roundRect">
          <a:avLst>
            <a:gd name="adj" fmla="val 10000"/>
          </a:avLst>
        </a:prstGeom>
        <a:solidFill>
          <a:schemeClr val="accent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Aptos Narrow" panose="020B0004020202020204" pitchFamily="34" charset="0"/>
            </a:rPr>
            <a:t>System Software</a:t>
          </a:r>
          <a:endParaRPr lang="en-IN" sz="2400" kern="1200" dirty="0">
            <a:latin typeface="Aptos Narrow" panose="020B0004020202020204" pitchFamily="34" charset="0"/>
          </a:endParaRPr>
        </a:p>
      </dsp:txBody>
      <dsp:txXfrm>
        <a:off x="28050" y="1084690"/>
        <a:ext cx="3884292" cy="804274"/>
      </dsp:txXfrm>
    </dsp:sp>
    <dsp:sp modelId="{AB334212-7593-4A03-A88A-0202EC0CFED0}">
      <dsp:nvSpPr>
        <dsp:cNvPr id="0" name=""/>
        <dsp:cNvSpPr/>
      </dsp:nvSpPr>
      <dsp:spPr>
        <a:xfrm>
          <a:off x="4267850" y="1059668"/>
          <a:ext cx="3934336" cy="854318"/>
        </a:xfrm>
        <a:prstGeom prst="roundRect">
          <a:avLst>
            <a:gd name="adj" fmla="val 10000"/>
          </a:avLst>
        </a:prstGeom>
        <a:solidFill>
          <a:schemeClr val="accent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Aptos Narrow" panose="020B0004020202020204" pitchFamily="34" charset="0"/>
            </a:rPr>
            <a:t>Application Software</a:t>
          </a:r>
          <a:endParaRPr lang="en-IN" sz="2400" kern="1200" dirty="0">
            <a:latin typeface="Aptos Narrow" panose="020B0004020202020204" pitchFamily="34" charset="0"/>
          </a:endParaRPr>
        </a:p>
      </dsp:txBody>
      <dsp:txXfrm>
        <a:off x="4292872" y="1084690"/>
        <a:ext cx="3884292" cy="80427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4F1E3-4BC4-C240-A5C2-062EC8A4DF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35FFFB-C6BF-46DE-C387-DB612A3165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1EF213-68E7-FB57-7664-601D7F2E91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F8B9C9-D805-40CB-89B6-6677957C3E47}" type="datetimeFigureOut">
              <a:rPr lang="en-IN" smtClean="0"/>
              <a:t>13-11-2025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546D27-1376-AEFF-050B-94E0054804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F74C0B-C17B-061F-3E5F-F72E473197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CC1ED8-E7E9-4B25-9B91-35373EE143E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902701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392378-D027-CC98-FFB1-0E14B28A55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135DA48-F827-4171-120D-F7FEE19EA0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A1B06A-20F7-38F1-16ED-136039D5D6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F8B9C9-D805-40CB-89B6-6677957C3E47}" type="datetimeFigureOut">
              <a:rPr lang="en-IN" smtClean="0"/>
              <a:t>13-11-2025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25E132-70E0-58B4-1264-3F62255EE8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2E589E-0805-68F3-A58C-AC4EA1EB9C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CC1ED8-E7E9-4B25-9B91-35373EE143E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010066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A118410-34F3-F2A8-3E20-882B80F42B2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B4C269-A678-3B08-39E8-51259A3D28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D2116C-7DCC-0E6E-E01C-EA23A1595C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F8B9C9-D805-40CB-89B6-6677957C3E47}" type="datetimeFigureOut">
              <a:rPr lang="en-IN" smtClean="0"/>
              <a:t>13-11-2025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107975-13C8-70B9-DF8D-3BF12EBE2B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DA07E0-C444-F401-F63F-7EFAA2323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CC1ED8-E7E9-4B25-9B91-35373EE143E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623779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B31FA3-E8CF-7B13-1EF4-3AFDC17E3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41FCFC-806B-71DB-D55A-E98979B5F9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4125F7-0C8D-E1E4-D58F-4398EA25EC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F8B9C9-D805-40CB-89B6-6677957C3E47}" type="datetimeFigureOut">
              <a:rPr lang="en-IN" smtClean="0"/>
              <a:t>13-11-2025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F4D887-3B90-A2F2-0590-E4588CC312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5E3C81-09E9-E3A4-29C0-B7AEFF137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CC1ED8-E7E9-4B25-9B91-35373EE143E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072336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F9225B-1A2E-FDDF-8771-9618842F2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E5D278-4452-5F62-9810-5DDF9951AD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0FBDDE-8E56-9C61-5E25-F1234A3E0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F8B9C9-D805-40CB-89B6-6677957C3E47}" type="datetimeFigureOut">
              <a:rPr lang="en-IN" smtClean="0"/>
              <a:t>13-11-2025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D1D024-EC55-BD0F-783B-E18F9358A7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3AB14E-3829-ECDD-ED56-F3CD8D737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CC1ED8-E7E9-4B25-9B91-35373EE143E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820893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18310-978C-F9B4-8E90-73DD7FCCAD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D8C2FC-7FDE-E883-916B-9B4E2BDF2C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C7A4C0-EE43-096C-1870-7545371641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1BF6C5-A488-98BF-E944-F78C78438F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F8B9C9-D805-40CB-89B6-6677957C3E47}" type="datetimeFigureOut">
              <a:rPr lang="en-IN" smtClean="0"/>
              <a:t>13-11-2025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00C6E7-28BA-F3B7-A86C-D45EF1EA2E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616014-F2EF-CC83-9621-94E9C2C29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CC1ED8-E7E9-4B25-9B91-35373EE143E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490757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A95B7A-E996-FA31-0CE4-C47661D556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B011B1-E586-A8CD-6872-725716C0DE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E30FEB-23A2-FC39-C2E0-4AB5EEE9E9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1A004A0-B3B7-A6BA-6343-1E46B4BD70C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CAB5576-B1E4-EB15-E7F3-A5709A23B85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F1C00BF-4B8C-E5A4-9B07-9DA7FDB427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F8B9C9-D805-40CB-89B6-6677957C3E47}" type="datetimeFigureOut">
              <a:rPr lang="en-IN" smtClean="0"/>
              <a:t>13-11-2025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032C3AD-4BF3-1B67-CCC5-F2BE45660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969DC9E-931F-5E25-BC83-175DB325E6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CC1ED8-E7E9-4B25-9B91-35373EE143E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199065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C1C53-963B-578A-04F2-89F1F8FC8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00C389A-92D4-03F0-DD8A-9B2F3F0E59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F8B9C9-D805-40CB-89B6-6677957C3E47}" type="datetimeFigureOut">
              <a:rPr lang="en-IN" smtClean="0"/>
              <a:t>13-11-2025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167998-0FA8-69D5-4D65-D83314D18D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90E425-B3E4-3F10-DCE2-CB3182F650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CC1ED8-E7E9-4B25-9B91-35373EE143E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676060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E1AEA16-4046-CD39-B6F3-11C32DEFB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F8B9C9-D805-40CB-89B6-6677957C3E47}" type="datetimeFigureOut">
              <a:rPr lang="en-IN" smtClean="0"/>
              <a:t>13-11-2025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4C6DE13-5B5D-3F6A-B39A-385C3C1B3E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BE7814-B87B-B25F-1EA1-E56BFB78A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CC1ED8-E7E9-4B25-9B91-35373EE143E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927265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2353DA-BC9E-FC5F-59BC-FADF8372E5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F2060B-9BCD-B62F-4656-4B76BF0F37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C62717-41B0-8E79-6B99-0CD653B578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8F0060-BE7F-2EB4-59EA-5F320F236A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F8B9C9-D805-40CB-89B6-6677957C3E47}" type="datetimeFigureOut">
              <a:rPr lang="en-IN" smtClean="0"/>
              <a:t>13-11-2025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30F7D5-0B1E-973C-E980-7725730AA1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E02728-1B0F-C1E5-A182-5D8C76C07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CC1ED8-E7E9-4B25-9B91-35373EE143E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79239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FB6AD-EE4E-1A8B-ED88-F805EBBB71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C83D41-A2FA-A3DE-2096-B21E3900F62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20F58B-ADA5-8D6C-B43D-8020C729E2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57876A-EF25-54B8-BF9A-80EC8584C4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F8B9C9-D805-40CB-89B6-6677957C3E47}" type="datetimeFigureOut">
              <a:rPr lang="en-IN" smtClean="0"/>
              <a:t>13-11-2025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6B9140-F610-8DDC-B1F6-3A2DECE28D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05134F-2F57-B36D-3F48-33CF47BDB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CC1ED8-E7E9-4B25-9B91-35373EE143E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162346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46B8ADD-21BC-A51F-322E-1A148B51B6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95C9AA-993B-DE4B-FE30-5B61C4E9D3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64161E-0110-90CB-89C8-6763BDF8EB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F8B9C9-D805-40CB-89B6-6677957C3E47}" type="datetimeFigureOut">
              <a:rPr lang="en-IN" smtClean="0"/>
              <a:t>13-11-2025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F8FFAE-4678-7E34-0C82-1123894F57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DA9C1B-BAD4-3474-0E33-94E4EDC6EF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CC1ED8-E7E9-4B25-9B91-35373EE143E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542314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hyperlink" Target="https://app.imocha.io/MyTests/Test/1303089" TargetMode="External"/><Relationship Id="rId3" Type="http://schemas.openxmlformats.org/officeDocument/2006/relationships/hyperlink" Target="https://kacfloorballfanclub.jimdofree.com/soziale-netzwerke/" TargetMode="External"/><Relationship Id="rId7" Type="http://schemas.openxmlformats.org/officeDocument/2006/relationships/hyperlink" Target="https://freepngimg.com/png/26830-ms-word-photo" TargetMode="External"/><Relationship Id="rId12" Type="http://schemas.openxmlformats.org/officeDocument/2006/relationships/image" Target="../media/image11.png"/><Relationship Id="rId17" Type="http://schemas.openxmlformats.org/officeDocument/2006/relationships/hyperlink" Target="https://accesoinfohistoria.blogspot.com/" TargetMode="External"/><Relationship Id="rId2" Type="http://schemas.openxmlformats.org/officeDocument/2006/relationships/image" Target="../media/image6.jpg"/><Relationship Id="rId16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hyperlink" Target="https://freepngimg.com/png/74290-icons-media-wallpaper-linkedin-desktop-computer-social" TargetMode="External"/><Relationship Id="rId5" Type="http://schemas.openxmlformats.org/officeDocument/2006/relationships/hyperlink" Target="https://signor-julent.blogspot.com/2016/03/ridurre-il-consumo-pacchetto-dati.html" TargetMode="External"/><Relationship Id="rId15" Type="http://schemas.openxmlformats.org/officeDocument/2006/relationships/hyperlink" Target="https://practicaldistributism.blogspot.com/p/getting-started.html" TargetMode="External"/><Relationship Id="rId10" Type="http://schemas.openxmlformats.org/officeDocument/2006/relationships/image" Target="../media/image10.png"/><Relationship Id="rId4" Type="http://schemas.openxmlformats.org/officeDocument/2006/relationships/image" Target="../media/image7.png"/><Relationship Id="rId9" Type="http://schemas.openxmlformats.org/officeDocument/2006/relationships/hyperlink" Target="https://pl.wikipedia.org/wiki/Google_Chrome" TargetMode="External"/><Relationship Id="rId1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hyperlink" Target="https://app.imocha.io/MyTests/Test/1303089" TargetMode="External"/><Relationship Id="rId18" Type="http://schemas.openxmlformats.org/officeDocument/2006/relationships/image" Target="../media/image16.png"/><Relationship Id="rId26" Type="http://schemas.openxmlformats.org/officeDocument/2006/relationships/image" Target="../media/image20.png"/><Relationship Id="rId3" Type="http://schemas.openxmlformats.org/officeDocument/2006/relationships/hyperlink" Target="https://kacfloorballfanclub.jimdofree.com/soziale-netzwerke/" TargetMode="External"/><Relationship Id="rId21" Type="http://schemas.openxmlformats.org/officeDocument/2006/relationships/hyperlink" Target="https://openclipart.org/detail/7872/lcd-widescreen-monitor" TargetMode="External"/><Relationship Id="rId34" Type="http://schemas.openxmlformats.org/officeDocument/2006/relationships/image" Target="../media/image23.jpg"/><Relationship Id="rId7" Type="http://schemas.openxmlformats.org/officeDocument/2006/relationships/hyperlink" Target="https://freepngimg.com/png/26830-ms-word-photo" TargetMode="External"/><Relationship Id="rId12" Type="http://schemas.openxmlformats.org/officeDocument/2006/relationships/image" Target="../media/image11.png"/><Relationship Id="rId17" Type="http://schemas.openxmlformats.org/officeDocument/2006/relationships/hyperlink" Target="https://accesoinfohistoria.blogspot.com/" TargetMode="External"/><Relationship Id="rId25" Type="http://schemas.openxmlformats.org/officeDocument/2006/relationships/hyperlink" Target="https://sliverkun.blogspot.com/" TargetMode="External"/><Relationship Id="rId33" Type="http://schemas.openxmlformats.org/officeDocument/2006/relationships/hyperlink" Target="https://www.flickr.com/photos/siradavis/2148761728/" TargetMode="External"/><Relationship Id="rId2" Type="http://schemas.openxmlformats.org/officeDocument/2006/relationships/image" Target="../media/image6.jpg"/><Relationship Id="rId16" Type="http://schemas.openxmlformats.org/officeDocument/2006/relationships/image" Target="../media/image13.png"/><Relationship Id="rId20" Type="http://schemas.openxmlformats.org/officeDocument/2006/relationships/image" Target="../media/image17.png"/><Relationship Id="rId29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hyperlink" Target="https://freepngimg.com/png/74290-icons-media-wallpaper-linkedin-desktop-computer-social" TargetMode="External"/><Relationship Id="rId24" Type="http://schemas.openxmlformats.org/officeDocument/2006/relationships/image" Target="../media/image19.png"/><Relationship Id="rId32" Type="http://schemas.openxmlformats.org/officeDocument/2006/relationships/image" Target="../media/image22.png"/><Relationship Id="rId5" Type="http://schemas.openxmlformats.org/officeDocument/2006/relationships/hyperlink" Target="https://signor-julent.blogspot.com/2016/03/ridurre-il-consumo-pacchetto-dati.html" TargetMode="External"/><Relationship Id="rId15" Type="http://schemas.openxmlformats.org/officeDocument/2006/relationships/hyperlink" Target="https://practicaldistributism.blogspot.com/p/getting-started.html" TargetMode="External"/><Relationship Id="rId23" Type="http://schemas.openxmlformats.org/officeDocument/2006/relationships/hyperlink" Target="https://www.walmart.com/ip/2-4-Ghz-Wireless-Optical-Computer-Mouse-with-USB-Nano-Receiver-Black/18468614738" TargetMode="External"/><Relationship Id="rId28" Type="http://schemas.openxmlformats.org/officeDocument/2006/relationships/hyperlink" Target="https://www.flickr.com/photos/wwarby/11644419853" TargetMode="External"/><Relationship Id="rId10" Type="http://schemas.openxmlformats.org/officeDocument/2006/relationships/image" Target="../media/image10.png"/><Relationship Id="rId19" Type="http://schemas.openxmlformats.org/officeDocument/2006/relationships/hyperlink" Target="https://pixabay.com/en/keyboard-keys-computer-hardware-162134/" TargetMode="External"/><Relationship Id="rId31" Type="http://schemas.openxmlformats.org/officeDocument/2006/relationships/hyperlink" Target="https://pxhere.com/en/photo/1387053" TargetMode="External"/><Relationship Id="rId4" Type="http://schemas.openxmlformats.org/officeDocument/2006/relationships/image" Target="../media/image7.png"/><Relationship Id="rId9" Type="http://schemas.openxmlformats.org/officeDocument/2006/relationships/hyperlink" Target="https://pl.wikipedia.org/wiki/Google_Chrome" TargetMode="External"/><Relationship Id="rId14" Type="http://schemas.openxmlformats.org/officeDocument/2006/relationships/image" Target="../media/image12.png"/><Relationship Id="rId22" Type="http://schemas.openxmlformats.org/officeDocument/2006/relationships/image" Target="../media/image18.jpeg"/><Relationship Id="rId27" Type="http://schemas.microsoft.com/office/2007/relationships/hdphoto" Target="../media/hdphoto1.wdp"/><Relationship Id="rId30" Type="http://schemas.microsoft.com/office/2007/relationships/hdphoto" Target="../media/hdphoto2.wdp"/><Relationship Id="rId35" Type="http://schemas.openxmlformats.org/officeDocument/2006/relationships/hyperlink" Target="https://www.publicdomainpictures.net/en/view-image.php?image=579756&amp;picture=earbud-airpod-headset" TargetMode="External"/><Relationship Id="rId8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13" Type="http://schemas.openxmlformats.org/officeDocument/2006/relationships/hyperlink" Target="https://tr.wikipedia.org/wiki/Finder" TargetMode="External"/><Relationship Id="rId18" Type="http://schemas.openxmlformats.org/officeDocument/2006/relationships/image" Target="../media/image29.png"/><Relationship Id="rId3" Type="http://schemas.openxmlformats.org/officeDocument/2006/relationships/diagramLayout" Target="../diagrams/layout1.xml"/><Relationship Id="rId21" Type="http://schemas.microsoft.com/office/2007/relationships/hdphoto" Target="../media/hdphoto3.wdp"/><Relationship Id="rId7" Type="http://schemas.openxmlformats.org/officeDocument/2006/relationships/image" Target="../media/image24.png"/><Relationship Id="rId12" Type="http://schemas.openxmlformats.org/officeDocument/2006/relationships/image" Target="../media/image27.png"/><Relationship Id="rId17" Type="http://schemas.openxmlformats.org/officeDocument/2006/relationships/hyperlink" Target="https://freepngimg.com/png/26830-ms-word-photo" TargetMode="External"/><Relationship Id="rId2" Type="http://schemas.openxmlformats.org/officeDocument/2006/relationships/diagramData" Target="../diagrams/data1.xml"/><Relationship Id="rId16" Type="http://schemas.openxmlformats.org/officeDocument/2006/relationships/image" Target="../media/image8.png"/><Relationship Id="rId20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openxmlformats.org/officeDocument/2006/relationships/hyperlink" Target="http://commons.wikimedia.org/wiki/File:Windows_logo_-_2012.png" TargetMode="External"/><Relationship Id="rId24" Type="http://schemas.openxmlformats.org/officeDocument/2006/relationships/hyperlink" Target="https://hu.wikipedia.org/wiki/Adobe_Photoshop" TargetMode="External"/><Relationship Id="rId5" Type="http://schemas.openxmlformats.org/officeDocument/2006/relationships/diagramColors" Target="../diagrams/colors1.xml"/><Relationship Id="rId15" Type="http://schemas.openxmlformats.org/officeDocument/2006/relationships/hyperlink" Target="https://courses.lumenlearning.com/wmopen-compapp/chapter/identifying-your-operating-system-os/" TargetMode="External"/><Relationship Id="rId23" Type="http://schemas.openxmlformats.org/officeDocument/2006/relationships/image" Target="../media/image31.png"/><Relationship Id="rId10" Type="http://schemas.openxmlformats.org/officeDocument/2006/relationships/image" Target="../media/image26.png"/><Relationship Id="rId19" Type="http://schemas.openxmlformats.org/officeDocument/2006/relationships/hyperlink" Target="https://pixabay.com/id/logo-gmail-e-mail-1162901/" TargetMode="External"/><Relationship Id="rId4" Type="http://schemas.openxmlformats.org/officeDocument/2006/relationships/diagramQuickStyle" Target="../diagrams/quickStyle1.xml"/><Relationship Id="rId9" Type="http://schemas.openxmlformats.org/officeDocument/2006/relationships/hyperlink" Target="https://freepngimg.com/svg/color/FF0000/159144-pinguino-linux" TargetMode="External"/><Relationship Id="rId14" Type="http://schemas.openxmlformats.org/officeDocument/2006/relationships/image" Target="../media/image28.png"/><Relationship Id="rId22" Type="http://schemas.openxmlformats.org/officeDocument/2006/relationships/hyperlink" Target="https://infanciaderechosyaprendizaje.blogspot.com/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B21DA-BCEF-2DD7-2446-8A1A12DBBA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42416" y="2299347"/>
            <a:ext cx="4959543" cy="1181115"/>
          </a:xfrm>
        </p:spPr>
        <p:txBody>
          <a:bodyPr>
            <a:normAutofit fontScale="90000"/>
          </a:bodyPr>
          <a:lstStyle/>
          <a:p>
            <a:pPr algn="l">
              <a:lnSpc>
                <a:spcPct val="100000"/>
              </a:lnSpc>
            </a:pPr>
            <a:br>
              <a:rPr lang="en-US" b="1" dirty="0">
                <a:latin typeface="Aptos Narrow" panose="020B0004020202020204" pitchFamily="34" charset="0"/>
              </a:rPr>
            </a:br>
            <a:r>
              <a:rPr lang="en-US" b="1" dirty="0">
                <a:latin typeface="Aptos Narrow" panose="020B0004020202020204" pitchFamily="34" charset="0"/>
              </a:rPr>
              <a:t>ENGINEERING</a:t>
            </a:r>
            <a:endParaRPr lang="en-IN" b="1" dirty="0">
              <a:latin typeface="Aptos Narrow" panose="020B0004020202020204" pitchFamily="34" charset="0"/>
            </a:endParaRPr>
          </a:p>
        </p:txBody>
      </p:sp>
      <p:pic>
        <p:nvPicPr>
          <p:cNvPr id="5" name="Graphic 4" descr="Single gear with solid fill">
            <a:extLst>
              <a:ext uri="{FF2B5EF4-FFF2-40B4-BE49-F238E27FC236}">
                <a16:creationId xmlns:a16="http://schemas.microsoft.com/office/drawing/2014/main" id="{0F80C233-056A-CBD6-9DB9-714FBF5008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794795">
            <a:off x="5089000" y="2533773"/>
            <a:ext cx="914400" cy="914400"/>
          </a:xfrm>
          <a:prstGeom prst="rect">
            <a:avLst/>
          </a:prstGeom>
        </p:spPr>
      </p:pic>
      <p:pic>
        <p:nvPicPr>
          <p:cNvPr id="6" name="Graphic 5" descr="Single gear with solid fill">
            <a:extLst>
              <a:ext uri="{FF2B5EF4-FFF2-40B4-BE49-F238E27FC236}">
                <a16:creationId xmlns:a16="http://schemas.microsoft.com/office/drawing/2014/main" id="{8C702FFA-9707-12FE-D8E6-FA291ACB41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1315562">
            <a:off x="5252260" y="1937133"/>
            <a:ext cx="914400" cy="914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FD4CD09-D15D-2C6E-B4AD-4ADBBDE0C03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9508" y="1308734"/>
            <a:ext cx="4762500" cy="47625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D5757A8-FED7-1AA6-0059-056EB7857BEB}"/>
              </a:ext>
            </a:extLst>
          </p:cNvPr>
          <p:cNvSpPr txBox="1"/>
          <p:nvPr/>
        </p:nvSpPr>
        <p:spPr>
          <a:xfrm>
            <a:off x="430449" y="1837682"/>
            <a:ext cx="526996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b="1" dirty="0">
                <a:solidFill>
                  <a:schemeClr val="accent1">
                    <a:lumMod val="50000"/>
                  </a:schemeClr>
                </a:solidFill>
                <a:latin typeface="Aptos Narrow" panose="020B0004020202020204" pitchFamily="34" charset="0"/>
              </a:rPr>
              <a:t>SOFTWARE</a:t>
            </a:r>
            <a:endParaRPr lang="en-IN" sz="6000" dirty="0"/>
          </a:p>
        </p:txBody>
      </p:sp>
    </p:spTree>
    <p:extLst>
      <p:ext uri="{BB962C8B-B14F-4D97-AF65-F5344CB8AC3E}">
        <p14:creationId xmlns:p14="http://schemas.microsoft.com/office/powerpoint/2010/main" val="115273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6" dur="1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1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C48BB-64BF-AD16-C679-11AD07C90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ptos Narrow" panose="020B0004020202020204" pitchFamily="34" charset="0"/>
              </a:rPr>
              <a:t>SOFTWARE</a:t>
            </a:r>
            <a:endParaRPr lang="en-IN" b="1" dirty="0">
              <a:latin typeface="Aptos Narrow" panose="020B0004020202020204" pitchFamily="34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F62755E-BE21-E46B-221B-229363699B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9183414" y="789584"/>
            <a:ext cx="781358" cy="781358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09CAA4B-A7FA-3DF3-0309-27D3CC9547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20926" r="18067" b="27979"/>
          <a:stretch>
            <a:fillRect/>
          </a:stretch>
        </p:blipFill>
        <p:spPr>
          <a:xfrm>
            <a:off x="7804500" y="1239176"/>
            <a:ext cx="1074325" cy="98984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8711EFD-209A-C887-F915-14F15F3CBD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7502103" y="2352126"/>
            <a:ext cx="882945" cy="8829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9DC688E-D184-5C1C-3329-9A0D1798431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10366249" y="1244599"/>
            <a:ext cx="862583" cy="86258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7A47BAD-1BFC-0B79-C217-FA39DD02C36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rcRect l="21767" t="21757" r="21767" b="21505"/>
          <a:stretch>
            <a:fillRect/>
          </a:stretch>
        </p:blipFill>
        <p:spPr>
          <a:xfrm>
            <a:off x="10874600" y="2405085"/>
            <a:ext cx="821321" cy="82530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F4C11E7-F9C6-BD78-C823-C7BC4FC6A53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8980266" y="3993511"/>
            <a:ext cx="1237492" cy="123749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2F7B10D-8C8F-D625-2154-DBA9BA404DF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5"/>
              </a:ext>
            </a:extLst>
          </a:blip>
          <a:stretch>
            <a:fillRect/>
          </a:stretch>
        </p:blipFill>
        <p:spPr>
          <a:xfrm>
            <a:off x="10435466" y="3662605"/>
            <a:ext cx="878267" cy="87826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B661D22-4CB1-6931-09A3-41A14DB798B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7"/>
              </a:ext>
            </a:extLst>
          </a:blip>
          <a:stretch>
            <a:fillRect/>
          </a:stretch>
        </p:blipFill>
        <p:spPr>
          <a:xfrm>
            <a:off x="7723236" y="3559984"/>
            <a:ext cx="882945" cy="867053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8CE42CA3-69BB-D761-E39B-DAF4BB9DEF1C}"/>
              </a:ext>
            </a:extLst>
          </p:cNvPr>
          <p:cNvSpPr txBox="1">
            <a:spLocks/>
          </p:cNvSpPr>
          <p:nvPr/>
        </p:nvSpPr>
        <p:spPr>
          <a:xfrm>
            <a:off x="838200" y="1763932"/>
            <a:ext cx="6458712" cy="50300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dirty="0">
                <a:latin typeface="Aptos Narrow" panose="020B0004020202020204" pitchFamily="34" charset="0"/>
              </a:rPr>
              <a:t>Software consists of computer programs that instruct the execution of a computer.</a:t>
            </a:r>
          </a:p>
          <a:p>
            <a:pPr algn="just"/>
            <a:r>
              <a:rPr lang="en-US" dirty="0">
                <a:latin typeface="Aptos Narrow" panose="020B0004020202020204" pitchFamily="34" charset="0"/>
              </a:rPr>
              <a:t>Software provides a single interface to the user to obtain results for a variety of requests.</a:t>
            </a:r>
          </a:p>
          <a:p>
            <a:pPr algn="just"/>
            <a:r>
              <a:rPr lang="en-IN" dirty="0">
                <a:latin typeface="Aptos Narrow" panose="020B0004020202020204" pitchFamily="34" charset="0"/>
              </a:rPr>
              <a:t>Software is the controlling unit of the hardware.</a:t>
            </a:r>
          </a:p>
        </p:txBody>
      </p:sp>
    </p:spTree>
    <p:extLst>
      <p:ext uri="{BB962C8B-B14F-4D97-AF65-F5344CB8AC3E}">
        <p14:creationId xmlns:p14="http://schemas.microsoft.com/office/powerpoint/2010/main" val="41732697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2030A9-99EA-4EA6-3F87-36BA763528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439CE0-AEEB-09BC-4425-0162F17AC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ptos Narrow" panose="020B0004020202020204" pitchFamily="34" charset="0"/>
              </a:rPr>
              <a:t>SOFTWARE</a:t>
            </a:r>
            <a:endParaRPr lang="en-IN" b="1" dirty="0">
              <a:latin typeface="Aptos Narrow" panose="020B00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27394AA-46B0-7F7F-283C-5FF76DB692A5}"/>
              </a:ext>
            </a:extLst>
          </p:cNvPr>
          <p:cNvSpPr txBox="1">
            <a:spLocks/>
          </p:cNvSpPr>
          <p:nvPr/>
        </p:nvSpPr>
        <p:spPr>
          <a:xfrm>
            <a:off x="838200" y="1763932"/>
            <a:ext cx="4730496" cy="50300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en-US" dirty="0">
              <a:latin typeface="Aptos Narrow" panose="020B00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D328A9-14AC-D6A7-8970-A6E510725E41}"/>
              </a:ext>
            </a:extLst>
          </p:cNvPr>
          <p:cNvSpPr txBox="1"/>
          <p:nvPr/>
        </p:nvSpPr>
        <p:spPr>
          <a:xfrm>
            <a:off x="7644384" y="2305615"/>
            <a:ext cx="413308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800" dirty="0">
                <a:latin typeface="Aptos Narrow" panose="020B0004020202020204" pitchFamily="34" charset="0"/>
              </a:rPr>
              <a:t>Software acts as an interface between the user and the hardware.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800" dirty="0">
                <a:latin typeface="Aptos Narrow" panose="020B0004020202020204" pitchFamily="34" charset="0"/>
              </a:rPr>
              <a:t>Software or hardware alone is useless.</a:t>
            </a:r>
          </a:p>
        </p:txBody>
      </p:sp>
      <p:pic>
        <p:nvPicPr>
          <p:cNvPr id="12" name="translator">
            <a:hlinkClick r:id="" action="ppaction://media"/>
            <a:extLst>
              <a:ext uri="{FF2B5EF4-FFF2-40B4-BE49-F238E27FC236}">
                <a16:creationId xmlns:a16="http://schemas.microsoft.com/office/drawing/2014/main" id="{0344638A-FF97-540A-47A4-E7C3E1C5370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" y="1763932"/>
            <a:ext cx="6096000" cy="3429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30D5940-4620-27BD-1967-DBBC82F2B052}"/>
                  </a:ext>
                </a:extLst>
              </p:cNvPr>
              <p:cNvSpPr txBox="1"/>
              <p:nvPr/>
            </p:nvSpPr>
            <p:spPr>
              <a:xfrm>
                <a:off x="1318260" y="5854962"/>
                <a:ext cx="955548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𝑆𝑜𝑓𝑡𝑤𝑎𝑟𝑒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𝑐𝑜𝑚𝑝𝑢𝑡𝑒𝑟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𝑝𝑟𝑜𝑔𝑟𝑎𝑚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+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𝑝𝑟𝑜𝑐𝑒𝑑𝑢𝑟𝑒𝑠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𝑟𝑢𝑙𝑒𝑠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𝑎𝑠𝑠𝑜𝑐𝑖𝑎𝑡𝑒𝑑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𝑑𝑜𝑐𝑢𝑚𝑒𝑛𝑡𝑠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𝑑𝑎𝑡𝑎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30D5940-4620-27BD-1967-DBBC82F2B0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8260" y="5854962"/>
                <a:ext cx="9555480" cy="276999"/>
              </a:xfrm>
              <a:prstGeom prst="rect">
                <a:avLst/>
              </a:prstGeom>
              <a:blipFill>
                <a:blip r:embed="rId5"/>
                <a:stretch>
                  <a:fillRect t="-2174" b="-3260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26353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8982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40F66C-D2E6-3B2D-02C0-F34DC481DD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9DAF3B-234E-BF91-8ABE-BCF32E1DA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1350" y="311772"/>
            <a:ext cx="3239553" cy="1325563"/>
          </a:xfrm>
        </p:spPr>
        <p:txBody>
          <a:bodyPr/>
          <a:lstStyle/>
          <a:p>
            <a:r>
              <a:rPr lang="en-US" b="1" dirty="0">
                <a:latin typeface="Aptos Narrow" panose="020B0004020202020204" pitchFamily="34" charset="0"/>
              </a:rPr>
              <a:t>SOFTWARE</a:t>
            </a:r>
            <a:endParaRPr lang="en-IN" b="1" dirty="0">
              <a:latin typeface="Aptos Narrow" panose="020B00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D678D5D-E110-79DD-2A77-A5CA634613D2}"/>
              </a:ext>
            </a:extLst>
          </p:cNvPr>
          <p:cNvSpPr txBox="1">
            <a:spLocks/>
          </p:cNvSpPr>
          <p:nvPr/>
        </p:nvSpPr>
        <p:spPr>
          <a:xfrm>
            <a:off x="838200" y="1763932"/>
            <a:ext cx="4730496" cy="50300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en-US" dirty="0">
              <a:latin typeface="Aptos Narrow" panose="020B0004020202020204" pitchFamily="34" charset="0"/>
            </a:endParaRPr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301743D2-2095-9873-0724-279BDBE2C7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973102" y="1777136"/>
            <a:ext cx="781358" cy="78135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46250F4-9B4F-3B41-72F9-ED8FA5F8A2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20926" r="18067" b="27979"/>
          <a:stretch>
            <a:fillRect/>
          </a:stretch>
        </p:blipFill>
        <p:spPr>
          <a:xfrm>
            <a:off x="7594188" y="2226728"/>
            <a:ext cx="1074325" cy="98984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C2B72EC-4689-08AC-F9DE-915D90E664C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7291791" y="3339678"/>
            <a:ext cx="882945" cy="8829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8502C50-7753-8039-979E-766128FF156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10155937" y="2232151"/>
            <a:ext cx="862583" cy="86258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0648C26-3EEC-1876-3FF4-79D20EB2EEA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rcRect l="21767" t="21757" r="21767" b="21505"/>
          <a:stretch>
            <a:fillRect/>
          </a:stretch>
        </p:blipFill>
        <p:spPr>
          <a:xfrm>
            <a:off x="10664288" y="3392637"/>
            <a:ext cx="821321" cy="82530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93C5954-3D3E-C899-477B-3DB83D8DCA4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8769954" y="4981063"/>
            <a:ext cx="1237492" cy="123749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AABF867-015F-37C7-6380-B0538D55672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5"/>
              </a:ext>
            </a:extLst>
          </a:blip>
          <a:stretch>
            <a:fillRect/>
          </a:stretch>
        </p:blipFill>
        <p:spPr>
          <a:xfrm>
            <a:off x="10225154" y="4650157"/>
            <a:ext cx="878267" cy="87826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97AACB2-BC3D-04D9-6CA1-45AA98116F1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7"/>
              </a:ext>
            </a:extLst>
          </a:blip>
          <a:stretch>
            <a:fillRect/>
          </a:stretch>
        </p:blipFill>
        <p:spPr>
          <a:xfrm>
            <a:off x="7512924" y="4547536"/>
            <a:ext cx="882945" cy="867053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70EA8EF3-69F2-228D-22F8-95E211C7E5B6}"/>
              </a:ext>
            </a:extLst>
          </p:cNvPr>
          <p:cNvSpPr txBox="1">
            <a:spLocks/>
          </p:cNvSpPr>
          <p:nvPr/>
        </p:nvSpPr>
        <p:spPr>
          <a:xfrm>
            <a:off x="1583671" y="311772"/>
            <a:ext cx="323955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Aptos Narrow" panose="020B0004020202020204" pitchFamily="34" charset="0"/>
              </a:rPr>
              <a:t>HARDWARE</a:t>
            </a:r>
            <a:endParaRPr lang="en-IN" b="1" dirty="0">
              <a:latin typeface="Aptos Narrow" panose="020B0004020202020204" pitchFamily="34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692EA2A-E836-DF80-E1E9-D490E71D3CA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9"/>
              </a:ext>
            </a:extLst>
          </a:blip>
          <a:stretch>
            <a:fillRect/>
          </a:stretch>
        </p:blipFill>
        <p:spPr>
          <a:xfrm>
            <a:off x="2266081" y="5289218"/>
            <a:ext cx="1498327" cy="74916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AB79358-7167-1138-1EAA-17AF65B538BA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1"/>
              </a:ext>
            </a:extLst>
          </a:blip>
          <a:stretch>
            <a:fillRect/>
          </a:stretch>
        </p:blipFill>
        <p:spPr>
          <a:xfrm>
            <a:off x="2437540" y="1814930"/>
            <a:ext cx="1246297" cy="105260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E1B8AF1-8106-F5E2-73D0-3F8C7ECB6A47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3"/>
              </a:ext>
            </a:extLst>
          </a:blip>
          <a:stretch>
            <a:fillRect/>
          </a:stretch>
        </p:blipFill>
        <p:spPr>
          <a:xfrm>
            <a:off x="1065919" y="3600690"/>
            <a:ext cx="670046" cy="62522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B3209106-0870-51D9-7143-3F9D4CB9B971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5"/>
              </a:ext>
            </a:extLst>
          </a:blip>
          <a:stretch>
            <a:fillRect/>
          </a:stretch>
        </p:blipFill>
        <p:spPr>
          <a:xfrm>
            <a:off x="4307165" y="3351881"/>
            <a:ext cx="1498327" cy="1286688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6A980CB3-0526-A47F-BD11-44E4C9F92A18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BEBA8EAE-BF5A-486C-A8C5-ECC9F3942E4B}">
                <a14:imgProps xmlns:a14="http://schemas.microsoft.com/office/drawing/2010/main">
                  <a14:imgLayer r:embed="rId2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8"/>
              </a:ext>
            </a:extLst>
          </a:blip>
          <a:stretch>
            <a:fillRect/>
          </a:stretch>
        </p:blipFill>
        <p:spPr>
          <a:xfrm rot="10800000" flipV="1">
            <a:off x="3933114" y="4555472"/>
            <a:ext cx="1374157" cy="1030618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8437EAEB-D740-E71C-1D5D-D95D92A11011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BEBA8EAE-BF5A-486C-A8C5-ECC9F3942E4B}">
                <a14:imgProps xmlns:a14="http://schemas.microsoft.com/office/drawing/2010/main">
                  <a14:imgLayer r:embed="rId30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1"/>
              </a:ext>
            </a:extLst>
          </a:blip>
          <a:stretch>
            <a:fillRect/>
          </a:stretch>
        </p:blipFill>
        <p:spPr>
          <a:xfrm>
            <a:off x="938270" y="4593578"/>
            <a:ext cx="1091015" cy="749164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892F61DF-839A-FC31-2D32-C6061D77CDEC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3"/>
              </a:ext>
            </a:extLst>
          </a:blip>
          <a:stretch>
            <a:fillRect/>
          </a:stretch>
        </p:blipFill>
        <p:spPr>
          <a:xfrm>
            <a:off x="3809626" y="2377588"/>
            <a:ext cx="1497645" cy="1168163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D715C850-E01D-E8E1-FD6C-32F09E232BD5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5"/>
              </a:ext>
            </a:extLst>
          </a:blip>
          <a:stretch>
            <a:fillRect/>
          </a:stretch>
        </p:blipFill>
        <p:spPr>
          <a:xfrm>
            <a:off x="1173480" y="2467308"/>
            <a:ext cx="929037" cy="929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73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A492D9-622A-6B90-43B5-630B290476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8259D359-D255-88FB-CA67-0535084D282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52121634"/>
              </p:ext>
            </p:extLst>
          </p:nvPr>
        </p:nvGraphicFramePr>
        <p:xfrm>
          <a:off x="1889760" y="618617"/>
          <a:ext cx="8205216" cy="19142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9" name="Graphic 8">
            <a:extLst>
              <a:ext uri="{FF2B5EF4-FFF2-40B4-BE49-F238E27FC236}">
                <a16:creationId xmlns:a16="http://schemas.microsoft.com/office/drawing/2014/main" id="{3BE745CB-D2EE-B2F3-CD30-E9F7BB533A4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1889760" y="2657519"/>
            <a:ext cx="707092" cy="100008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E7CF928-E5AA-1844-8A7C-FF4141D11A3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2876888" y="2834640"/>
            <a:ext cx="667237" cy="73152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F86B090-ECA1-210A-18C2-CE2BF75294B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3933889" y="2741676"/>
            <a:ext cx="884999" cy="88499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6E48CB6-400B-6A6B-C3C4-C1ABC77AB25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5"/>
              </a:ext>
            </a:extLst>
          </a:blip>
          <a:stretch>
            <a:fillRect/>
          </a:stretch>
        </p:blipFill>
        <p:spPr>
          <a:xfrm>
            <a:off x="4932598" y="2772601"/>
            <a:ext cx="793559" cy="79355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48ADCDE-4CA4-2956-6324-96679E8AFB6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7"/>
              </a:ext>
            </a:extLst>
          </a:blip>
          <a:stretch>
            <a:fillRect/>
          </a:stretch>
        </p:blipFill>
        <p:spPr>
          <a:xfrm>
            <a:off x="6212269" y="2816352"/>
            <a:ext cx="810323" cy="810323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82B9F621-3D54-2E29-C203-719DD9D8CCC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9"/>
              </a:ext>
            </a:extLst>
          </a:blip>
          <a:stretch>
            <a:fillRect/>
          </a:stretch>
        </p:blipFill>
        <p:spPr>
          <a:xfrm>
            <a:off x="7184924" y="2876336"/>
            <a:ext cx="997005" cy="719713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2FFFA8C1-CA5E-4271-F628-69466C06B6A2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2"/>
              </a:ext>
            </a:extLst>
          </a:blip>
          <a:srcRect l="19333" t="18125" r="20186" b="17562"/>
          <a:stretch>
            <a:fillRect/>
          </a:stretch>
        </p:blipFill>
        <p:spPr>
          <a:xfrm>
            <a:off x="8385950" y="2902141"/>
            <a:ext cx="731775" cy="664019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488E032D-FFFF-7877-2116-C54794D91F6A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4"/>
              </a:ext>
            </a:extLst>
          </a:blip>
          <a:stretch>
            <a:fillRect/>
          </a:stretch>
        </p:blipFill>
        <p:spPr>
          <a:xfrm>
            <a:off x="9388088" y="2902141"/>
            <a:ext cx="677571" cy="664019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185A7C70-E151-60AE-0A55-FCE5CC98C597}"/>
              </a:ext>
            </a:extLst>
          </p:cNvPr>
          <p:cNvSpPr txBox="1"/>
          <p:nvPr/>
        </p:nvSpPr>
        <p:spPr>
          <a:xfrm>
            <a:off x="1889761" y="4087368"/>
            <a:ext cx="375208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Aptos Narrow" panose="020B0004020202020204" pitchFamily="34" charset="0"/>
              </a:rPr>
              <a:t>System Software controls the operation of the hardware components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Aptos Narrow" panose="020B0004020202020204" pitchFamily="34" charset="0"/>
              </a:rPr>
              <a:t>Eg: Operating Systems, utility programs and device drivers</a:t>
            </a:r>
            <a:endParaRPr lang="en-IN" dirty="0">
              <a:latin typeface="Aptos Narrow" panose="020B000402020202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3D267A4-1072-3DFE-9F2F-C8D3CE97B547}"/>
              </a:ext>
            </a:extLst>
          </p:cNvPr>
          <p:cNvSpPr txBox="1"/>
          <p:nvPr/>
        </p:nvSpPr>
        <p:spPr>
          <a:xfrm>
            <a:off x="6274753" y="4087368"/>
            <a:ext cx="375208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 fontAlgn="base">
              <a:buFont typeface="Arial" panose="020B0604020202020204" pitchFamily="34" charset="0"/>
              <a:buChar char="•"/>
            </a:pPr>
            <a:r>
              <a:rPr lang="en-US" dirty="0">
                <a:latin typeface="Aptos Narrow" panose="020B0004020202020204" pitchFamily="34" charset="0"/>
              </a:rPr>
              <a:t>Application software is a type of computer program designed to help users perform specific tasks or functions.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Aptos Narrow" panose="020B0004020202020204" pitchFamily="34" charset="0"/>
              </a:rPr>
              <a:t>Eg: Games, Browsers, Word processing software …</a:t>
            </a:r>
            <a:endParaRPr lang="en-IN" dirty="0">
              <a:latin typeface="Aptos Narrow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9843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D416776B-5B4E-C0C7-9E31-662BF7E672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>
                <a:latin typeface="Aptos Narrow" panose="020B0004020202020204" pitchFamily="34" charset="0"/>
              </a:rPr>
              <a:t>WORK FLOW</a:t>
            </a:r>
            <a:endParaRPr lang="en-IN" b="1" dirty="0">
              <a:latin typeface="Aptos Narrow" panose="020B00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029497B-5854-29EE-D3A4-64A47FCE2B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3" t="11735" r="37167" b="9200"/>
          <a:stretch>
            <a:fillRect/>
          </a:stretch>
        </p:blipFill>
        <p:spPr>
          <a:xfrm>
            <a:off x="4526280" y="740664"/>
            <a:ext cx="2441448" cy="5422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8300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1ED6E59-CA66-B434-642D-9B606422E5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971"/>
          <a:stretch>
            <a:fillRect/>
          </a:stretch>
        </p:blipFill>
        <p:spPr>
          <a:xfrm>
            <a:off x="838200" y="1628191"/>
            <a:ext cx="2069592" cy="4221162"/>
          </a:xfr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F24A09FF-9DEF-44B9-70A6-5D7D2C1B7361}"/>
              </a:ext>
            </a:extLst>
          </p:cNvPr>
          <p:cNvSpPr txBox="1">
            <a:spLocks/>
          </p:cNvSpPr>
          <p:nvPr/>
        </p:nvSpPr>
        <p:spPr>
          <a:xfrm>
            <a:off x="838200" y="302628"/>
            <a:ext cx="964996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Aptos Narrow" panose="020B0004020202020204" pitchFamily="34" charset="0"/>
              </a:rPr>
              <a:t>SOFTWARE ENGINEERING</a:t>
            </a:r>
            <a:endParaRPr lang="en-IN" b="1" dirty="0">
              <a:latin typeface="Aptos Narrow" panose="020B00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CC7464-F2AB-23D2-CCC1-E3FC2D044C98}"/>
              </a:ext>
            </a:extLst>
          </p:cNvPr>
          <p:cNvSpPr txBox="1"/>
          <p:nvPr/>
        </p:nvSpPr>
        <p:spPr>
          <a:xfrm>
            <a:off x="3044952" y="2350008"/>
            <a:ext cx="13608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ptos Narrow" panose="020B0004020202020204" pitchFamily="34" charset="0"/>
              </a:rPr>
              <a:t>Programmer</a:t>
            </a:r>
            <a:endParaRPr lang="en-IN" dirty="0">
              <a:latin typeface="Aptos Narrow" panose="020B00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9B70F15-DF1D-8DD2-C8D4-52F7A8248D44}"/>
              </a:ext>
            </a:extLst>
          </p:cNvPr>
          <p:cNvSpPr txBox="1"/>
          <p:nvPr/>
        </p:nvSpPr>
        <p:spPr>
          <a:xfrm>
            <a:off x="3081528" y="4541520"/>
            <a:ext cx="1907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ptos Narrow" panose="020B0004020202020204" pitchFamily="34" charset="0"/>
              </a:rPr>
              <a:t>Software Engineer</a:t>
            </a:r>
            <a:endParaRPr lang="en-IN" dirty="0">
              <a:latin typeface="Aptos Narrow" panose="020B00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18DEC51-14CF-62E0-E323-00FDA985ECF7}"/>
              </a:ext>
            </a:extLst>
          </p:cNvPr>
          <p:cNvSpPr txBox="1"/>
          <p:nvPr/>
        </p:nvSpPr>
        <p:spPr>
          <a:xfrm>
            <a:off x="5400133" y="1901952"/>
            <a:ext cx="5883563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 fontAlgn="base">
              <a:buFont typeface="Arial" panose="020B0604020202020204" pitchFamily="34" charset="0"/>
              <a:buChar char="•"/>
            </a:pPr>
            <a:r>
              <a:rPr lang="en-US" sz="2800" dirty="0">
                <a:latin typeface="Aptos Narrow" panose="020B0004020202020204" pitchFamily="34" charset="0"/>
              </a:rPr>
              <a:t>Software Engineering is the process of designing, developing, testing, and maintaining software.</a:t>
            </a:r>
          </a:p>
          <a:p>
            <a:pPr marL="285750" indent="-285750" algn="just" fontAlgn="base">
              <a:buFont typeface="Arial" panose="020B0604020202020204" pitchFamily="34" charset="0"/>
              <a:buChar char="•"/>
            </a:pPr>
            <a:r>
              <a:rPr lang="en-US" sz="2800" dirty="0">
                <a:latin typeface="Aptos Narrow" panose="020B0004020202020204" pitchFamily="34" charset="0"/>
              </a:rPr>
              <a:t>It is a systematic and disciplined approach to software development that aims to create high-quality, reliable, and maintainable software.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IN" sz="2800" dirty="0">
              <a:latin typeface="Aptos Narrow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76723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FD9415-351E-AA00-9B22-66ED0783C3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6DE8E259-D154-A4BF-2D80-C600AA506E2F}"/>
              </a:ext>
            </a:extLst>
          </p:cNvPr>
          <p:cNvSpPr txBox="1">
            <a:spLocks/>
          </p:cNvSpPr>
          <p:nvPr/>
        </p:nvSpPr>
        <p:spPr>
          <a:xfrm>
            <a:off x="838200" y="1763932"/>
            <a:ext cx="4730496" cy="50300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en-US" dirty="0">
              <a:latin typeface="Aptos Narrow" panose="020B0004020202020204" pitchFamily="34" charset="0"/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7DFB907A-75F7-834F-4887-319C889C05A5}"/>
              </a:ext>
            </a:extLst>
          </p:cNvPr>
          <p:cNvSpPr txBox="1">
            <a:spLocks/>
          </p:cNvSpPr>
          <p:nvPr/>
        </p:nvSpPr>
        <p:spPr>
          <a:xfrm>
            <a:off x="838200" y="302628"/>
            <a:ext cx="964996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Aptos Narrow" panose="020B0004020202020204" pitchFamily="34" charset="0"/>
              </a:rPr>
              <a:t>PHASES IN SOFTWARE DEVELOPMENT</a:t>
            </a:r>
            <a:endParaRPr lang="en-IN" b="1" dirty="0">
              <a:latin typeface="Aptos Narrow" panose="020B00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0BA95B3-E9B1-EAC2-67DE-01221F88B4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33" t="11867" r="6767" b="34400"/>
          <a:stretch>
            <a:fillRect/>
          </a:stretch>
        </p:blipFill>
        <p:spPr>
          <a:xfrm>
            <a:off x="1627913" y="1763932"/>
            <a:ext cx="8936173" cy="420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3918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849314-61C4-768B-CE3D-D657DE131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ptos Narrow" panose="020B0004020202020204" pitchFamily="34" charset="0"/>
              </a:rPr>
              <a:t>SOFTWARE PROCESS</a:t>
            </a:r>
            <a:endParaRPr lang="en-IN" b="1" dirty="0">
              <a:latin typeface="Aptos Narrow" panose="020B00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80C581-213A-B9DC-216B-5920FFC86C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686667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577</TotalTime>
  <Words>181</Words>
  <Application>Microsoft Office PowerPoint</Application>
  <PresentationFormat>Widescreen</PresentationFormat>
  <Paragraphs>27</Paragraphs>
  <Slides>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Aptos Narrow</vt:lpstr>
      <vt:lpstr>Arial</vt:lpstr>
      <vt:lpstr>Calibri</vt:lpstr>
      <vt:lpstr>Calibri Light</vt:lpstr>
      <vt:lpstr>Cambria Math</vt:lpstr>
      <vt:lpstr>Office Theme</vt:lpstr>
      <vt:lpstr> ENGINEERING</vt:lpstr>
      <vt:lpstr>SOFTWARE</vt:lpstr>
      <vt:lpstr>SOFTWARE</vt:lpstr>
      <vt:lpstr>SOFTWARE</vt:lpstr>
      <vt:lpstr>PowerPoint Presentation</vt:lpstr>
      <vt:lpstr>WORK FLOW</vt:lpstr>
      <vt:lpstr>PowerPoint Presentation</vt:lpstr>
      <vt:lpstr>PowerPoint Presentation</vt:lpstr>
      <vt:lpstr>SOFTWARE PROCESS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IT-32</dc:creator>
  <cp:lastModifiedBy>IT-31</cp:lastModifiedBy>
  <cp:revision>6</cp:revision>
  <dcterms:created xsi:type="dcterms:W3CDTF">2025-11-12T06:33:26Z</dcterms:created>
  <dcterms:modified xsi:type="dcterms:W3CDTF">2025-11-13T11:31:59Z</dcterms:modified>
</cp:coreProperties>
</file>